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3" d="100"/>
          <a:sy n="23" d="100"/>
        </p:scale>
        <p:origin x="-8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E84A-D93C-4690-984F-7A65BE2E7046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20D8-3751-49FF-9A43-6F8FB2CB1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E84A-D93C-4690-984F-7A65BE2E7046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20D8-3751-49FF-9A43-6F8FB2CB1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E84A-D93C-4690-984F-7A65BE2E7046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20D8-3751-49FF-9A43-6F8FB2CB1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E84A-D93C-4690-984F-7A65BE2E7046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20D8-3751-49FF-9A43-6F8FB2CB1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E84A-D93C-4690-984F-7A65BE2E7046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20D8-3751-49FF-9A43-6F8FB2CB1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E84A-D93C-4690-984F-7A65BE2E7046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20D8-3751-49FF-9A43-6F8FB2CB1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E84A-D93C-4690-984F-7A65BE2E7046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20D8-3751-49FF-9A43-6F8FB2CB1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E84A-D93C-4690-984F-7A65BE2E7046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20D8-3751-49FF-9A43-6F8FB2CB1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E84A-D93C-4690-984F-7A65BE2E7046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20D8-3751-49FF-9A43-6F8FB2CB1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E84A-D93C-4690-984F-7A65BE2E7046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20D8-3751-49FF-9A43-6F8FB2CB1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E84A-D93C-4690-984F-7A65BE2E7046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920D8-3751-49FF-9A43-6F8FB2CB1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0E84A-D93C-4690-984F-7A65BE2E7046}" type="datetimeFigureOut">
              <a:rPr lang="en-US" smtClean="0"/>
              <a:pPr/>
              <a:t>11/13/2012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920D8-3751-49FF-9A43-6F8FB2CB1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417638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+mn-lt"/>
              </a:rPr>
              <a:t>History of Psychology: 4003.001: Fall </a:t>
            </a:r>
            <a:r>
              <a:rPr lang="en-US" sz="2400" dirty="0" smtClean="0">
                <a:latin typeface="+mn-lt"/>
              </a:rPr>
              <a:t>2012</a:t>
            </a:r>
            <a:r>
              <a:rPr lang="en-US" sz="2400" dirty="0">
                <a:latin typeface="+mn-lt"/>
              </a:rPr>
              <a:t/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Professor Raymond T. Garza, Ph.D.</a:t>
            </a:r>
            <a:br>
              <a:rPr lang="en-US" sz="2400" dirty="0">
                <a:latin typeface="+mn-lt"/>
              </a:rPr>
            </a:br>
            <a:r>
              <a:rPr lang="en-US" sz="2400" dirty="0" smtClean="0">
                <a:latin typeface="+mn-lt"/>
              </a:rPr>
              <a:t>Second </a:t>
            </a:r>
            <a:r>
              <a:rPr lang="en-US" sz="2400" dirty="0">
                <a:latin typeface="+mn-lt"/>
              </a:rPr>
              <a:t>Midterm </a:t>
            </a:r>
            <a:r>
              <a:rPr lang="en-US" sz="2400" dirty="0" smtClean="0">
                <a:latin typeface="+mn-lt"/>
              </a:rPr>
              <a:t>Grades                       </a:t>
            </a:r>
            <a:endParaRPr lang="en-US" sz="2400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2743200"/>
          <a:ext cx="5831840" cy="2960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3701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2362200"/>
          <a:ext cx="5867399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199"/>
                <a:gridCol w="1447800"/>
                <a:gridCol w="1447800"/>
                <a:gridCol w="213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- D(2)</a:t>
                      </a:r>
                      <a:r>
                        <a:rPr lang="en-US" baseline="0" dirty="0" smtClean="0"/>
                        <a:t>+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  </a:t>
                      </a:r>
                      <a:r>
                        <a:rPr lang="en-US" smtClean="0"/>
                        <a:t>C (10)       </a:t>
                      </a:r>
                      <a:r>
                        <a:rPr lang="en-US" dirty="0" smtClean="0"/>
                        <a:t>+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 B  (33)  +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   A  (13)         + + 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71600" y="5638800"/>
            <a:ext cx="716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              20   1    2   3    4   25  6    7   8     9  30   1    2   3    4   35  6    7    8   9   40   1   2    3    4   45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115</Words>
  <Application>Microsoft Office PowerPoint</Application>
  <PresentationFormat>On-screen Show (4:3)</PresentationFormat>
  <Paragraphs>64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History of Psychology: 4003.001: Fall 2012 Professor Raymond T. Garza, Ph.D. Second Midterm Grades      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Marina</dc:creator>
  <cp:lastModifiedBy>Garza</cp:lastModifiedBy>
  <cp:revision>17</cp:revision>
  <dcterms:created xsi:type="dcterms:W3CDTF">2011-11-03T18:36:39Z</dcterms:created>
  <dcterms:modified xsi:type="dcterms:W3CDTF">2012-11-13T18:17:37Z</dcterms:modified>
</cp:coreProperties>
</file>